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669088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5614" autoAdjust="0"/>
  </p:normalViewPr>
  <p:slideViewPr>
    <p:cSldViewPr>
      <p:cViewPr>
        <p:scale>
          <a:sx n="70" d="100"/>
          <a:sy n="70" d="100"/>
        </p:scale>
        <p:origin x="-510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78267FF-E29C-492B-9842-EEC56A90C4CD}" type="datetimeFigureOut">
              <a:rPr lang="en-US"/>
              <a:pPr>
                <a:defRPr/>
              </a:pPr>
              <a:t>3/5/2010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1C1DBF9-0982-4C46-BACB-22A25339E2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7FA64-2A45-4B8B-AE35-C2F9C651ED0E}" type="datetimeFigureOut">
              <a:rPr lang="en-US" smtClean="0"/>
              <a:pPr/>
              <a:t>3/5/2010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16463"/>
            <a:ext cx="5335588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8250" y="942975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64B55-A449-47AA-BC40-EF1E917E7696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4B55-A449-47AA-BC40-EF1E917E7696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264B55-A449-47AA-BC40-EF1E917E7696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F21FD-6DB7-42BF-B709-A046811CDAB6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42209-4010-44E9-AB2D-4D36E994B8A0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8921C-D24C-4741-B088-547707FB4DAE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24A1E-F01A-4ABF-8218-3CCE28D1A7CE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708B8-BA74-4463-9327-B86309CA1E6D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5FF1-DED0-478E-BE3B-A3E09E414445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E14C4-17EE-4392-9EDB-F67F6F94E37D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95727-E0BC-464A-AE13-6BE1843500CF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F62407-424C-473F-B78F-14F2389A99C9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CABB0-0A91-456B-BF18-020799B17CCD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3A472-CE4E-43D0-B721-0C8F42D3763D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1EC29-BB30-4086-A1E3-79F469ADFC51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E48C4-FEEF-4477-908C-D4DFF6D3E931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0C21-BF0D-46D5-B159-53B6C11D87BA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80592-C38F-4B65-ABF6-17EFB77EC590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73FBE-0016-4E24-89E8-D0665C652DD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AF02E0-8F5D-4793-B44D-6D79E3E52649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6EEEE-B1BD-4C87-A7A8-E2DCA49D1EF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4A4018-9A03-46D4-B331-92786CE2BA21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2A0FB-2AC2-4449-86DF-F6F1602F420B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S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AF3F9-C155-4BAC-A8C8-2DBA3265D94A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D644DE-704D-4C7C-8E93-CD5348E819AC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SG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5ECB5D-F3FF-4FFA-BDB3-C515336E41BE}" type="datetimeFigureOut">
              <a:rPr lang="en-US"/>
              <a:pPr>
                <a:defRPr/>
              </a:pPr>
              <a:t>3/5/2010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F33AF64-8AB2-462A-94F8-A7EDFD5FC19C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Box 3"/>
          <p:cNvSpPr txBox="1">
            <a:spLocks noChangeArrowheads="1"/>
          </p:cNvSpPr>
          <p:nvPr/>
        </p:nvSpPr>
        <p:spPr bwMode="auto">
          <a:xfrm>
            <a:off x="914400" y="381000"/>
            <a:ext cx="3833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sz="3200" b="1">
                <a:solidFill>
                  <a:schemeClr val="bg1"/>
                </a:solidFill>
              </a:rPr>
              <a:t>Watch this video…</a:t>
            </a:r>
          </a:p>
        </p:txBody>
      </p:sp>
      <p:pic>
        <p:nvPicPr>
          <p:cNvPr id="2051" name="Picture 4" descr="A101_P02_Hit_and_Run_for_PS_pic1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219200"/>
            <a:ext cx="67818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1295400"/>
            <a:ext cx="8382000" cy="53553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For each of the scenarios shown in the video: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SG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279400" indent="-279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SG" sz="3600" dirty="0">
                <a:solidFill>
                  <a:schemeClr val="bg1"/>
                </a:solidFill>
              </a:rPr>
              <a:t>Examine the movement of the carriages before and after the </a:t>
            </a:r>
            <a:r>
              <a:rPr lang="en-SG" sz="3600" dirty="0" smtClean="0">
                <a:solidFill>
                  <a:schemeClr val="bg1"/>
                </a:solidFill>
              </a:rPr>
              <a:t>collision.</a:t>
            </a:r>
          </a:p>
          <a:p>
            <a:pPr marL="279400" indent="-279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SG" dirty="0" smtClean="0">
              <a:solidFill>
                <a:schemeClr val="bg1"/>
              </a:solidFill>
            </a:endParaRPr>
          </a:p>
          <a:p>
            <a:pPr marL="279400" indent="-279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SG" sz="3600" dirty="0">
                <a:solidFill>
                  <a:schemeClr val="bg1"/>
                </a:solidFill>
              </a:rPr>
              <a:t>Examine the factors affecting the outcome of the collisions</a:t>
            </a:r>
            <a:r>
              <a:rPr lang="en-SG" sz="3600" dirty="0" smtClean="0">
                <a:solidFill>
                  <a:schemeClr val="bg1"/>
                </a:solidFill>
              </a:rPr>
              <a:t>.</a:t>
            </a:r>
          </a:p>
          <a:p>
            <a:pPr marL="279400" indent="-2794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SG" dirty="0" smtClean="0">
              <a:solidFill>
                <a:schemeClr val="bg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SG" sz="3600" dirty="0" smtClean="0">
                <a:solidFill>
                  <a:schemeClr val="bg1"/>
                </a:solidFill>
              </a:rPr>
              <a:t>Hence, predict the outcome of other collision scenarios.</a:t>
            </a:r>
            <a:endParaRPr lang="en-SG" sz="3600" dirty="0">
              <a:solidFill>
                <a:schemeClr val="bg1"/>
              </a:solidFill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457200" y="381000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8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Your challenge for the 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520</TotalTime>
  <Words>54</Words>
  <Application>Microsoft Office PowerPoint</Application>
  <PresentationFormat>On-screen Show (4:3)</PresentationFormat>
  <Paragraphs>11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Slide 1</vt:lpstr>
      <vt:lpstr>Slide 2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PS09 Hit and Run</dc:title>
  <dc:creator>Republic Polytechnic</dc:creator>
  <cp:lastModifiedBy>ng_kok_lim</cp:lastModifiedBy>
  <cp:revision>39</cp:revision>
  <dcterms:created xsi:type="dcterms:W3CDTF">2008-07-29T02:16:55Z</dcterms:created>
  <dcterms:modified xsi:type="dcterms:W3CDTF">2010-03-05T08:05:56Z</dcterms:modified>
</cp:coreProperties>
</file>